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232" autoAdjust="0"/>
  </p:normalViewPr>
  <p:slideViewPr>
    <p:cSldViewPr>
      <p:cViewPr varScale="1">
        <p:scale>
          <a:sx n="50" d="100"/>
          <a:sy n="50" d="100"/>
        </p:scale>
        <p:origin x="-195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117FC-99A1-400A-86E3-22CF0656EFE5}" type="datetimeFigureOut">
              <a:rPr lang="zh-TW" altLang="en-US" smtClean="0"/>
              <a:t>2013/4/25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94B4DA-A5E2-4B3B-B235-B0F46E40EE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0579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zh.wikipedia.org/wiki/%E6%8A%BD%E8%B1%A1%E5%B1%A4" TargetMode="External"/><Relationship Id="rId7" Type="http://schemas.openxmlformats.org/officeDocument/2006/relationships/hyperlink" Target="https://zh.wikipedia.org/wiki/%E6%A0%B8%E5%BF%83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zh.wikipedia.org/wiki/%E4%BD%9C%E6%A5%AD%E7%B3%BB%E7%B5%B1" TargetMode="External"/><Relationship Id="rId5" Type="http://schemas.openxmlformats.org/officeDocument/2006/relationships/hyperlink" Target="https://zh.wikipedia.org/wiki/%E8%BB%9F%E9%AB%94" TargetMode="External"/><Relationship Id="rId4" Type="http://schemas.openxmlformats.org/officeDocument/2006/relationships/hyperlink" Target="https://zh.wikipedia.org/wiki/%E7%A1%AC%E4%BB%B6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4B4DA-A5E2-4B3B-B235-B0F46E40EEAA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518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相反不兼容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endParaRPr lang="zh-TW" alt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指硬體或軟體的修正使得前一協定、格式、佈置等無可挽救地被丟棄的一種性質。</a:t>
            </a:r>
            <a:endParaRPr lang="en-US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4B4DA-A5E2-4B3B-B235-B0F46E40EEAA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8002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TinyOS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的硬件抽象體係結構（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Hardware </a:t>
            </a:r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AbSTractiON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Architecture,HAA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TinyOS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中將硬件抽象體係結構分為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層：硬件表示層（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Hardware Presentation </a:t>
            </a:r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Layer,HPL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）、硬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件虛擬層（</a:t>
            </a:r>
            <a:r>
              <a:rPr lang="en-US" altLang="zh-TW" dirty="0" smtClean="0"/>
              <a:t>Hardware Abstraction </a:t>
            </a:r>
            <a:r>
              <a:rPr lang="en-US" altLang="zh-TW" dirty="0" err="1" smtClean="0"/>
              <a:t>Layer.</a:t>
            </a:r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）和硬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件獨立層（</a:t>
            </a:r>
            <a:r>
              <a:rPr lang="en-US" altLang="zh-TW" dirty="0" smtClean="0"/>
              <a:t>Hardware Independent </a:t>
            </a:r>
            <a:r>
              <a:rPr lang="en-US" altLang="zh-TW" dirty="0" err="1" smtClean="0"/>
              <a:t>Layer</a:t>
            </a:r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,HIL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）。</a:t>
            </a:r>
            <a:endParaRPr lang="en-US" altLang="zh-TW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HPL: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TW" alt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組語類似款，接觸最底層</a:t>
            </a:r>
            <a:endParaRPr lang="en-US" altLang="zh-TW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HAL:</a:t>
            </a:r>
            <a:r>
              <a:rPr lang="zh-TW" alt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呼叫函式</a:t>
            </a:r>
            <a:r>
              <a:rPr lang="zh-TW" altLang="en-US" sz="1200" b="0" i="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庫 </a:t>
            </a:r>
            <a:endParaRPr lang="en-US" altLang="zh-TW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硬體抽象層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HAL, Hardware Abstraction Layer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），是</a:t>
            </a:r>
            <a:r>
              <a:rPr lang="zh-TW" alt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抽象層"/>
              </a:rPr>
              <a:t>抽象層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的一種，是實作於</a:t>
            </a:r>
            <a:r>
              <a:rPr lang="zh-TW" alt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硬體"/>
              </a:rPr>
              <a:t>硬體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和執行於該電腦的</a:t>
            </a:r>
            <a:r>
              <a:rPr lang="zh-TW" alt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軟體"/>
              </a:rPr>
              <a:t>軟體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之間的一種特殊軟體。它的功用是將硬體方面的不同，隱藏並抽離於</a:t>
            </a:r>
            <a:r>
              <a:rPr lang="zh-TW" alt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作業系統"/>
              </a:rPr>
              <a:t>作業系統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</a:t>
            </a:r>
            <a:r>
              <a:rPr lang="zh-TW" alt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 tooltip="核心"/>
              </a:rPr>
              <a:t>核心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之中。如此一來核心模式的程式碼就不必因為硬體的不同而需要修改。所以硬體抽象層可增進軟體的可移植性。</a:t>
            </a:r>
            <a:endParaRPr lang="en-US" altLang="zh-TW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HIL:</a:t>
            </a:r>
            <a:r>
              <a:rPr lang="zh-TW" alt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使用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不用管裡面詳細狀況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en-US" altLang="zh-TW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4B4DA-A5E2-4B3B-B235-B0F46E40EEAA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5897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4B4DA-A5E2-4B3B-B235-B0F46E40EEAA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7685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06FEF-DEB9-4387-B4B5-4459BCBEDB20}" type="datetimeFigureOut">
              <a:rPr lang="zh-TW" altLang="en-US" smtClean="0"/>
              <a:t>2013/4/25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6A24-6E34-4D38-A049-558C187DDF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06FEF-DEB9-4387-B4B5-4459BCBEDB20}" type="datetimeFigureOut">
              <a:rPr lang="zh-TW" altLang="en-US" smtClean="0"/>
              <a:t>2013/4/25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6A24-6E34-4D38-A049-558C187DDF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06FEF-DEB9-4387-B4B5-4459BCBEDB20}" type="datetimeFigureOut">
              <a:rPr lang="zh-TW" altLang="en-US" smtClean="0"/>
              <a:t>2013/4/25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6A24-6E34-4D38-A049-558C187DDF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06FEF-DEB9-4387-B4B5-4459BCBEDB20}" type="datetimeFigureOut">
              <a:rPr lang="zh-TW" altLang="en-US" smtClean="0"/>
              <a:t>2013/4/25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6A24-6E34-4D38-A049-558C187DDF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06FEF-DEB9-4387-B4B5-4459BCBEDB20}" type="datetimeFigureOut">
              <a:rPr lang="zh-TW" altLang="en-US" smtClean="0"/>
              <a:t>2013/4/25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6A24-6E34-4D38-A049-558C187DDF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06FEF-DEB9-4387-B4B5-4459BCBEDB20}" type="datetimeFigureOut">
              <a:rPr lang="zh-TW" altLang="en-US" smtClean="0"/>
              <a:t>2013/4/25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6A24-6E34-4D38-A049-558C187DDF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06FEF-DEB9-4387-B4B5-4459BCBEDB20}" type="datetimeFigureOut">
              <a:rPr lang="zh-TW" altLang="en-US" smtClean="0"/>
              <a:t>2013/4/25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6A24-6E34-4D38-A049-558C187DDF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06FEF-DEB9-4387-B4B5-4459BCBEDB20}" type="datetimeFigureOut">
              <a:rPr lang="zh-TW" altLang="en-US" smtClean="0"/>
              <a:t>2013/4/25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6A24-6E34-4D38-A049-558C187DDF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06FEF-DEB9-4387-B4B5-4459BCBEDB20}" type="datetimeFigureOut">
              <a:rPr lang="zh-TW" altLang="en-US" smtClean="0"/>
              <a:t>2013/4/25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6A24-6E34-4D38-A049-558C187DDF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06FEF-DEB9-4387-B4B5-4459BCBEDB20}" type="datetimeFigureOut">
              <a:rPr lang="zh-TW" altLang="en-US" smtClean="0"/>
              <a:t>2013/4/25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6A24-6E34-4D38-A049-558C187DDF4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06FEF-DEB9-4387-B4B5-4459BCBEDB20}" type="datetimeFigureOut">
              <a:rPr lang="zh-TW" altLang="en-US" smtClean="0"/>
              <a:t>2013/4/25</a:t>
            </a:fld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376A24-6E34-4D38-A049-558C187DDF4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0376A24-6E34-4D38-A049-558C187DDF4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EA06FEF-DEB9-4387-B4B5-4459BCBEDB20}" type="datetimeFigureOut">
              <a:rPr lang="zh-TW" altLang="en-US" smtClean="0"/>
              <a:t>2013/4/25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err="1" smtClean="0"/>
              <a:t>TinyOS</a:t>
            </a:r>
            <a:r>
              <a:rPr lang="en-US" altLang="zh-TW" dirty="0" smtClean="0"/>
              <a:t> 2.0 Overview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altLang="zh-TW" dirty="0"/>
              <a:t>Author: Philip </a:t>
            </a:r>
            <a:r>
              <a:rPr lang="en-US" altLang="zh-TW" dirty="0" smtClean="0"/>
              <a:t>Levis</a:t>
            </a:r>
            <a:r>
              <a:rPr lang="zh-TW" altLang="en-US" dirty="0" smtClean="0"/>
              <a:t>　</a:t>
            </a:r>
            <a:r>
              <a:rPr lang="en-US" altLang="zh-TW" dirty="0" smtClean="0"/>
              <a:t>Date</a:t>
            </a:r>
            <a:r>
              <a:rPr lang="en-US" altLang="zh-TW" dirty="0"/>
              <a:t>: Oct 30 </a:t>
            </a:r>
            <a:r>
              <a:rPr lang="en-US" altLang="zh-TW" dirty="0" smtClean="0"/>
              <a:t>2006</a:t>
            </a:r>
          </a:p>
          <a:p>
            <a:pPr algn="ctr"/>
            <a:endParaRPr lang="en-US" altLang="zh-TW" dirty="0"/>
          </a:p>
          <a:p>
            <a:pPr algn="ctr"/>
            <a:r>
              <a:rPr lang="zh-TW" altLang="en-US" dirty="0" smtClean="0"/>
              <a:t>組員</a:t>
            </a:r>
            <a:r>
              <a:rPr lang="en-US" altLang="zh-TW" dirty="0" smtClean="0"/>
              <a:t>: </a:t>
            </a:r>
            <a:r>
              <a:rPr lang="zh-TW" altLang="en-US" dirty="0" smtClean="0"/>
              <a:t>林子婷 曹育誠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6959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Communication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virtualized </a:t>
            </a:r>
            <a:r>
              <a:rPr lang="en-US" altLang="zh-TW" dirty="0" smtClean="0"/>
              <a:t> through four </a:t>
            </a:r>
            <a:r>
              <a:rPr lang="en-US" altLang="zh-TW" dirty="0"/>
              <a:t>generic </a:t>
            </a:r>
            <a:r>
              <a:rPr lang="en-US" altLang="zh-TW" dirty="0" smtClean="0"/>
              <a:t>components: </a:t>
            </a:r>
            <a:r>
              <a:rPr lang="en-US" altLang="zh-TW" dirty="0" err="1" smtClean="0"/>
              <a:t>AMSenderC</a:t>
            </a:r>
            <a:r>
              <a:rPr lang="en-US" altLang="zh-TW" dirty="0"/>
              <a:t>, </a:t>
            </a:r>
            <a:r>
              <a:rPr lang="en-US" altLang="zh-TW" dirty="0" err="1"/>
              <a:t>AMReceiverC</a:t>
            </a:r>
            <a:r>
              <a:rPr lang="en-US" altLang="zh-TW" dirty="0"/>
              <a:t>, </a:t>
            </a:r>
            <a:r>
              <a:rPr lang="en-US" altLang="zh-TW" dirty="0" err="1"/>
              <a:t>AMSnooperC</a:t>
            </a:r>
            <a:r>
              <a:rPr lang="en-US" altLang="zh-TW" dirty="0"/>
              <a:t>, and </a:t>
            </a:r>
            <a:r>
              <a:rPr lang="en-US" altLang="zh-TW" dirty="0" err="1" smtClean="0"/>
              <a:t>AMSnoopingReceiverC</a:t>
            </a:r>
            <a:endParaRPr lang="en-US" altLang="zh-TW" dirty="0" smtClean="0"/>
          </a:p>
          <a:p>
            <a:r>
              <a:rPr lang="en-US" altLang="zh-TW" dirty="0" err="1"/>
              <a:t>AMSenderC</a:t>
            </a:r>
            <a:endParaRPr lang="en-US" altLang="zh-TW" dirty="0"/>
          </a:p>
          <a:p>
            <a:pPr lvl="1"/>
            <a:r>
              <a:rPr lang="en-US" altLang="zh-TW" dirty="0"/>
              <a:t>fails only if that particular </a:t>
            </a:r>
            <a:r>
              <a:rPr lang="en-US" altLang="zh-TW" dirty="0" err="1"/>
              <a:t>AMSenderC</a:t>
            </a:r>
            <a:r>
              <a:rPr lang="en-US" altLang="zh-TW" dirty="0"/>
              <a:t> already has a packet outstanding or if the radio is not in a sending </a:t>
            </a:r>
            <a:r>
              <a:rPr lang="en-US" altLang="zh-TW" dirty="0" smtClean="0"/>
              <a:t>state</a:t>
            </a:r>
          </a:p>
          <a:p>
            <a:r>
              <a:rPr lang="en-US" altLang="zh-TW" dirty="0" smtClean="0"/>
              <a:t>Active </a:t>
            </a:r>
            <a:r>
              <a:rPr lang="en-US" altLang="zh-TW" dirty="0"/>
              <a:t>message </a:t>
            </a:r>
            <a:r>
              <a:rPr lang="en-US" altLang="zh-TW" dirty="0" smtClean="0"/>
              <a:t>system queues</a:t>
            </a:r>
          </a:p>
          <a:p>
            <a:pPr lvl="1"/>
            <a:r>
              <a:rPr lang="en-US" altLang="zh-TW" dirty="0"/>
              <a:t>an N-deep queue where each sender has a single reserved </a:t>
            </a:r>
            <a:r>
              <a:rPr lang="en-US" altLang="zh-TW" dirty="0" smtClean="0"/>
              <a:t>entry</a:t>
            </a:r>
          </a:p>
          <a:p>
            <a:pPr lvl="1"/>
            <a:r>
              <a:rPr lang="en-US" altLang="zh-TW" dirty="0"/>
              <a:t>each </a:t>
            </a:r>
            <a:r>
              <a:rPr lang="en-US" altLang="zh-TW" dirty="0" err="1" smtClean="0"/>
              <a:t>AMSenderC</a:t>
            </a:r>
            <a:r>
              <a:rPr lang="en-US" altLang="zh-TW" dirty="0" smtClean="0"/>
              <a:t> receives </a:t>
            </a:r>
            <a:r>
              <a:rPr lang="en-US" altLang="zh-TW" dirty="0"/>
              <a:t>1/n of the available </a:t>
            </a:r>
            <a:r>
              <a:rPr lang="en-US" altLang="zh-TW" dirty="0" smtClean="0"/>
              <a:t> </a:t>
            </a:r>
            <a:r>
              <a:rPr lang="en-US" altLang="zh-TW" dirty="0"/>
              <a:t>transmission </a:t>
            </a:r>
            <a:r>
              <a:rPr lang="en-US" altLang="zh-TW" dirty="0" smtClean="0"/>
              <a:t>opportunities</a:t>
            </a:r>
          </a:p>
          <a:p>
            <a:pPr lvl="1"/>
            <a:r>
              <a:rPr lang="en-US" altLang="zh-TW" dirty="0"/>
              <a:t>worst case</a:t>
            </a:r>
            <a:r>
              <a:rPr lang="en-US" altLang="zh-TW" dirty="0" smtClean="0"/>
              <a:t>: n </a:t>
            </a:r>
            <a:r>
              <a:rPr lang="en-US" altLang="zh-TW" dirty="0"/>
              <a:t>is the number of components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48371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Sensors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HIL data acquisition </a:t>
            </a:r>
            <a:r>
              <a:rPr lang="en-US" altLang="zh-TW" dirty="0" smtClean="0"/>
              <a:t>interfaces: Read</a:t>
            </a:r>
            <a:r>
              <a:rPr lang="en-US" altLang="zh-TW" dirty="0"/>
              <a:t>, </a:t>
            </a:r>
            <a:r>
              <a:rPr lang="en-US" altLang="zh-TW" dirty="0" err="1"/>
              <a:t>ReadStream</a:t>
            </a:r>
            <a:r>
              <a:rPr lang="en-US" altLang="zh-TW" dirty="0"/>
              <a:t>, and </a:t>
            </a:r>
            <a:r>
              <a:rPr lang="en-US" altLang="zh-TW" dirty="0" smtClean="0"/>
              <a:t>Get</a:t>
            </a:r>
          </a:p>
          <a:p>
            <a:r>
              <a:rPr lang="en-US" altLang="zh-TW" dirty="0"/>
              <a:t>If a component needs high-frequency or very accurate sampling, it must use the HAL, which gives </a:t>
            </a:r>
            <a:r>
              <a:rPr lang="en-US" altLang="zh-TW" dirty="0" smtClean="0"/>
              <a:t>it the </a:t>
            </a:r>
            <a:r>
              <a:rPr lang="en-US" altLang="zh-TW" dirty="0"/>
              <a:t>full power of the underlying platform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15191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Error Codes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/>
              <a:t>TinyOS</a:t>
            </a:r>
            <a:r>
              <a:rPr lang="en-US" altLang="zh-TW" dirty="0"/>
              <a:t> 1.x return </a:t>
            </a:r>
            <a:r>
              <a:rPr lang="en-US" altLang="zh-TW" dirty="0" smtClean="0"/>
              <a:t>either </a:t>
            </a:r>
            <a:r>
              <a:rPr lang="en-US" altLang="zh-TW" dirty="0"/>
              <a:t>SUCCESS (a non-zero value) </a:t>
            </a:r>
            <a:r>
              <a:rPr lang="en-US" altLang="zh-TW" dirty="0" smtClean="0"/>
              <a:t>or FAIL </a:t>
            </a:r>
            <a:r>
              <a:rPr lang="en-US" altLang="zh-TW" dirty="0"/>
              <a:t>(a zero value</a:t>
            </a:r>
            <a:r>
              <a:rPr lang="en-US" altLang="zh-TW" dirty="0" smtClean="0"/>
              <a:t>).</a:t>
            </a:r>
          </a:p>
          <a:p>
            <a:r>
              <a:rPr lang="en-US" altLang="zh-TW" dirty="0" err="1" smtClean="0"/>
              <a:t>TinyOS</a:t>
            </a:r>
            <a:r>
              <a:rPr lang="en-US" altLang="zh-TW" dirty="0" smtClean="0"/>
              <a:t> 2.0 </a:t>
            </a:r>
            <a:r>
              <a:rPr lang="en-US" altLang="zh-TW" dirty="0"/>
              <a:t>return </a:t>
            </a:r>
            <a:r>
              <a:rPr lang="en-US" altLang="zh-TW" dirty="0" smtClean="0"/>
              <a:t>error </a:t>
            </a:r>
            <a:r>
              <a:rPr lang="en-US" altLang="zh-TW" dirty="0"/>
              <a:t>codes </a:t>
            </a:r>
            <a:r>
              <a:rPr lang="en-US" altLang="zh-TW" dirty="0" smtClean="0"/>
              <a:t>and </a:t>
            </a:r>
            <a:r>
              <a:rPr lang="en-US" altLang="zh-TW" dirty="0"/>
              <a:t>why.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1758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Arbitration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Resource </a:t>
            </a:r>
            <a:r>
              <a:rPr lang="en-US" altLang="zh-TW" dirty="0" smtClean="0"/>
              <a:t>interface</a:t>
            </a:r>
          </a:p>
          <a:p>
            <a:pPr lvl="1"/>
            <a:r>
              <a:rPr lang="en-US" altLang="zh-TW" dirty="0"/>
              <a:t>request and acquire shared resources, and arbiters, which provide a policy for </a:t>
            </a:r>
            <a:r>
              <a:rPr lang="en-US" altLang="zh-TW" dirty="0" smtClean="0"/>
              <a:t>arbitrating access </a:t>
            </a:r>
            <a:r>
              <a:rPr lang="en-US" altLang="zh-TW" dirty="0"/>
              <a:t>between multiple clients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6629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Power Management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P</a:t>
            </a:r>
            <a:r>
              <a:rPr lang="en-US" altLang="zh-TW" dirty="0" smtClean="0"/>
              <a:t>ower </a:t>
            </a:r>
            <a:r>
              <a:rPr lang="en-US" altLang="zh-TW" dirty="0"/>
              <a:t>state of the </a:t>
            </a:r>
            <a:r>
              <a:rPr lang="en-US" altLang="zh-TW" dirty="0" smtClean="0"/>
              <a:t>microcontroller</a:t>
            </a:r>
          </a:p>
          <a:p>
            <a:pPr lvl="1"/>
            <a:r>
              <a:rPr lang="en-US" altLang="zh-TW" dirty="0"/>
              <a:t>computed in a chip-specific manner by examining which devices and interrupt </a:t>
            </a:r>
            <a:r>
              <a:rPr lang="en-US" altLang="zh-TW" dirty="0" err="1"/>
              <a:t>souces</a:t>
            </a:r>
            <a:r>
              <a:rPr lang="en-US" altLang="zh-TW" dirty="0"/>
              <a:t> are active</a:t>
            </a:r>
            <a:endParaRPr lang="en-US" altLang="zh-TW" dirty="0"/>
          </a:p>
          <a:p>
            <a:r>
              <a:rPr lang="en-US" altLang="zh-TW" dirty="0" smtClean="0"/>
              <a:t>Power</a:t>
            </a:r>
            <a:r>
              <a:rPr lang="zh-TW" altLang="en-US" dirty="0"/>
              <a:t> </a:t>
            </a:r>
            <a:r>
              <a:rPr lang="en-US" altLang="zh-TW" dirty="0" smtClean="0"/>
              <a:t>state </a:t>
            </a:r>
            <a:r>
              <a:rPr lang="en-US" altLang="zh-TW" dirty="0"/>
              <a:t>of </a:t>
            </a:r>
            <a:r>
              <a:rPr lang="en-US" altLang="zh-TW" dirty="0" smtClean="0"/>
              <a:t>devices</a:t>
            </a:r>
          </a:p>
          <a:p>
            <a:pPr lvl="1"/>
            <a:r>
              <a:rPr lang="en-US" altLang="zh-TW" dirty="0"/>
              <a:t>N</a:t>
            </a:r>
            <a:r>
              <a:rPr lang="en-US" altLang="zh-TW" dirty="0" smtClean="0"/>
              <a:t>on-</a:t>
            </a:r>
            <a:r>
              <a:rPr lang="en-US" altLang="zh-TW" dirty="0" err="1" smtClean="0"/>
              <a:t>Virtualised</a:t>
            </a:r>
            <a:r>
              <a:rPr lang="en-US" altLang="zh-TW" dirty="0" smtClean="0"/>
              <a:t> Devices, </a:t>
            </a:r>
            <a:r>
              <a:rPr lang="en-US" altLang="zh-TW" dirty="0"/>
              <a:t>is </a:t>
            </a:r>
            <a:r>
              <a:rPr lang="en-US" altLang="zh-TW" dirty="0" smtClean="0"/>
              <a:t>handled  </a:t>
            </a:r>
            <a:r>
              <a:rPr lang="en-US" altLang="zh-TW" sz="2400" dirty="0" smtClean="0"/>
              <a:t>through </a:t>
            </a:r>
            <a:r>
              <a:rPr lang="en-US" altLang="zh-TW" sz="2400" dirty="0"/>
              <a:t>resource </a:t>
            </a:r>
            <a:r>
              <a:rPr lang="en-US" altLang="zh-TW" sz="2400" dirty="0" err="1" smtClean="0"/>
              <a:t>abiters</a:t>
            </a:r>
            <a:endParaRPr lang="en-US" altLang="zh-TW" sz="2400" dirty="0"/>
          </a:p>
          <a:p>
            <a:pPr lvl="1"/>
            <a:r>
              <a:rPr lang="en-US" altLang="zh-TW" dirty="0" smtClean="0"/>
              <a:t>fully </a:t>
            </a:r>
            <a:r>
              <a:rPr lang="en-US" altLang="zh-TW" dirty="0"/>
              <a:t>virtualized services have their own, individual power </a:t>
            </a:r>
            <a:r>
              <a:rPr lang="en-US" altLang="zh-TW" dirty="0" smtClean="0"/>
              <a:t>management policies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56565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Network Protocols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d</a:t>
            </a:r>
            <a:r>
              <a:rPr lang="en-US" altLang="zh-TW" dirty="0" smtClean="0"/>
              <a:t>issemination and </a:t>
            </a:r>
            <a:r>
              <a:rPr lang="en-US" altLang="zh-TW" dirty="0"/>
              <a:t>c</a:t>
            </a:r>
            <a:r>
              <a:rPr lang="en-US" altLang="zh-TW" dirty="0" smtClean="0"/>
              <a:t>ollection </a:t>
            </a:r>
          </a:p>
          <a:p>
            <a:r>
              <a:rPr lang="en-US" altLang="zh-TW" dirty="0" smtClean="0"/>
              <a:t>To build </a:t>
            </a:r>
            <a:r>
              <a:rPr lang="en-US" altLang="zh-TW" dirty="0"/>
              <a:t>a routing tree rooted at a sink node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83309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future prereleases will include non-volatile storage, basic </a:t>
            </a:r>
            <a:r>
              <a:rPr lang="en-US" altLang="zh-TW" dirty="0" err="1"/>
              <a:t>multihop</a:t>
            </a:r>
            <a:r>
              <a:rPr lang="en-US" altLang="zh-TW" dirty="0"/>
              <a:t> </a:t>
            </a:r>
            <a:r>
              <a:rPr lang="en-US" altLang="zh-TW" dirty="0" smtClean="0"/>
              <a:t>protocols, and </a:t>
            </a:r>
            <a:r>
              <a:rPr lang="en-US" altLang="zh-TW" dirty="0"/>
              <a:t>further power management abstractions.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13929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370534"/>
            <a:ext cx="7620000" cy="5501208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/>
              <a:t>Platforms/Hardware </a:t>
            </a:r>
            <a:r>
              <a:rPr lang="en-US" altLang="zh-TW" dirty="0" smtClean="0"/>
              <a:t>Abstraction</a:t>
            </a:r>
          </a:p>
          <a:p>
            <a:r>
              <a:rPr lang="en-US" altLang="zh-TW" dirty="0"/>
              <a:t>Scheduler</a:t>
            </a:r>
            <a:endParaRPr lang="en-US" altLang="zh-TW" dirty="0" smtClean="0"/>
          </a:p>
          <a:p>
            <a:r>
              <a:rPr lang="en-US" altLang="zh-TW" dirty="0" smtClean="0"/>
              <a:t>Booting/Initialization</a:t>
            </a:r>
          </a:p>
          <a:p>
            <a:r>
              <a:rPr lang="en-US" altLang="zh-TW" dirty="0" smtClean="0"/>
              <a:t>Virtualization</a:t>
            </a:r>
          </a:p>
          <a:p>
            <a:r>
              <a:rPr lang="en-US" altLang="zh-TW" dirty="0" smtClean="0"/>
              <a:t>Timers</a:t>
            </a:r>
          </a:p>
          <a:p>
            <a:r>
              <a:rPr lang="en-US" altLang="zh-TW" dirty="0" smtClean="0"/>
              <a:t>Communication</a:t>
            </a:r>
          </a:p>
          <a:p>
            <a:r>
              <a:rPr lang="en-US" altLang="zh-TW" dirty="0" smtClean="0"/>
              <a:t>Sensors</a:t>
            </a:r>
          </a:p>
          <a:p>
            <a:r>
              <a:rPr lang="en-US" altLang="zh-TW" dirty="0"/>
              <a:t>Error </a:t>
            </a:r>
            <a:r>
              <a:rPr lang="en-US" altLang="zh-TW" dirty="0" smtClean="0"/>
              <a:t>Codes</a:t>
            </a:r>
          </a:p>
          <a:p>
            <a:r>
              <a:rPr lang="en-US" altLang="zh-TW" dirty="0" smtClean="0"/>
              <a:t>Arbitration</a:t>
            </a:r>
          </a:p>
          <a:p>
            <a:r>
              <a:rPr lang="en-US" altLang="zh-TW" dirty="0"/>
              <a:t>Power </a:t>
            </a:r>
            <a:r>
              <a:rPr lang="en-US" altLang="zh-TW" dirty="0" smtClean="0"/>
              <a:t>Management</a:t>
            </a:r>
          </a:p>
          <a:p>
            <a:r>
              <a:rPr lang="en-US" altLang="zh-TW" dirty="0"/>
              <a:t>Network </a:t>
            </a:r>
            <a:r>
              <a:rPr lang="en-US" altLang="zh-TW" dirty="0" smtClean="0"/>
              <a:t>Protocols</a:t>
            </a:r>
          </a:p>
          <a:p>
            <a:r>
              <a:rPr lang="en-US" altLang="zh-TW" dirty="0"/>
              <a:t>Conclusion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44801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Clean slate redesign and </a:t>
            </a:r>
            <a:r>
              <a:rPr lang="en-US" altLang="zh-TW" dirty="0"/>
              <a:t>re-implementation </a:t>
            </a:r>
            <a:r>
              <a:rPr lang="en-US" altLang="zh-TW" dirty="0" smtClean="0"/>
              <a:t>of </a:t>
            </a:r>
            <a:r>
              <a:rPr lang="en-US" altLang="zh-TW" dirty="0" err="1" smtClean="0"/>
              <a:t>TinyOS</a:t>
            </a:r>
            <a:endParaRPr lang="en-US" altLang="zh-TW" dirty="0" smtClean="0"/>
          </a:p>
          <a:p>
            <a:r>
              <a:rPr lang="en-US" altLang="zh-TW" dirty="0" smtClean="0"/>
              <a:t>Not backwards </a:t>
            </a:r>
            <a:r>
              <a:rPr lang="en-US" altLang="zh-TW" dirty="0"/>
              <a:t>compatible with </a:t>
            </a:r>
            <a:r>
              <a:rPr lang="en-US" altLang="zh-TW" dirty="0" smtClean="0"/>
              <a:t>1.x</a:t>
            </a:r>
          </a:p>
          <a:p>
            <a:r>
              <a:rPr lang="en-US" altLang="zh-TW" dirty="0"/>
              <a:t>M</a:t>
            </a:r>
            <a:r>
              <a:rPr lang="en-US" altLang="zh-TW" dirty="0" smtClean="0"/>
              <a:t>inimize </a:t>
            </a:r>
            <a:r>
              <a:rPr lang="en-US" altLang="zh-TW" dirty="0"/>
              <a:t>the difficulty of </a:t>
            </a:r>
            <a:r>
              <a:rPr lang="en-US" altLang="zh-TW" dirty="0" smtClean="0"/>
              <a:t>upgrading</a:t>
            </a:r>
            <a:r>
              <a:rPr lang="zh-TW" altLang="en-US" dirty="0" smtClean="0"/>
              <a:t> </a:t>
            </a:r>
            <a:r>
              <a:rPr lang="en-US" altLang="zh-TW" dirty="0" smtClean="0"/>
              <a:t>code</a:t>
            </a:r>
          </a:p>
          <a:p>
            <a:endParaRPr lang="en-US" altLang="zh-TW" dirty="0" smtClean="0"/>
          </a:p>
          <a:p>
            <a:r>
              <a:rPr lang="en-US" altLang="zh-TW" dirty="0"/>
              <a:t>This </a:t>
            </a:r>
            <a:r>
              <a:rPr lang="en-US" altLang="zh-TW" dirty="0" smtClean="0"/>
              <a:t>document</a:t>
            </a:r>
            <a:r>
              <a:rPr lang="zh-TW" altLang="en-US" dirty="0" smtClean="0"/>
              <a:t> </a:t>
            </a:r>
            <a:r>
              <a:rPr lang="en-US" altLang="zh-TW" dirty="0"/>
              <a:t>covers the basic </a:t>
            </a:r>
            <a:r>
              <a:rPr lang="en-US" altLang="zh-TW" dirty="0" err="1"/>
              <a:t>TinyOS</a:t>
            </a:r>
            <a:r>
              <a:rPr lang="en-US" altLang="zh-TW" dirty="0"/>
              <a:t> abstractions, such as hardware abstractions, communication</a:t>
            </a:r>
            <a:r>
              <a:rPr lang="en-US" altLang="zh-TW" dirty="0" smtClean="0"/>
              <a:t>,</a:t>
            </a:r>
            <a:r>
              <a:rPr lang="zh-TW" altLang="en-US" dirty="0" smtClean="0"/>
              <a:t> </a:t>
            </a:r>
            <a:r>
              <a:rPr lang="en-US" altLang="zh-TW" dirty="0" smtClean="0"/>
              <a:t>timers</a:t>
            </a:r>
            <a:r>
              <a:rPr lang="en-US" altLang="zh-TW" dirty="0"/>
              <a:t>, the scheduler, booting and initialization.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70682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/>
          <a:lstStyle/>
          <a:p>
            <a:r>
              <a:rPr lang="en-US" altLang="zh-TW" dirty="0"/>
              <a:t>Platforms/Hardware </a:t>
            </a:r>
            <a:r>
              <a:rPr lang="en-US" altLang="zh-TW" dirty="0" smtClean="0"/>
              <a:t>Abstraction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HAA </a:t>
            </a:r>
            <a:r>
              <a:rPr lang="en-US" altLang="zh-TW" dirty="0"/>
              <a:t>(Hardware Abstraction Architecture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/>
              <a:t>HPL (Hardware Presentation Layer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/>
              <a:t>HAL (Hardware Abstraction Layer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/>
              <a:t>HIL (Hardware Independent </a:t>
            </a:r>
            <a:r>
              <a:rPr lang="en-US" altLang="zh-TW" dirty="0" smtClean="0"/>
              <a:t>Layer</a:t>
            </a:r>
            <a:r>
              <a:rPr lang="en-US" altLang="zh-TW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97663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Scheduler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N</a:t>
            </a:r>
            <a:r>
              <a:rPr lang="en-US" altLang="zh-TW" dirty="0" smtClean="0"/>
              <a:t>on-preemptive FIFO</a:t>
            </a:r>
          </a:p>
          <a:p>
            <a:r>
              <a:rPr lang="en-US" altLang="zh-TW" dirty="0"/>
              <a:t>T</a:t>
            </a:r>
            <a:r>
              <a:rPr lang="en-US" altLang="zh-TW" dirty="0" smtClean="0"/>
              <a:t>asks </a:t>
            </a:r>
            <a:r>
              <a:rPr lang="en-US" altLang="zh-TW" dirty="0"/>
              <a:t>in </a:t>
            </a:r>
            <a:r>
              <a:rPr lang="en-US" altLang="zh-TW" dirty="0" smtClean="0"/>
              <a:t>2.0</a:t>
            </a:r>
            <a:r>
              <a:rPr lang="zh-TW" altLang="en-US" dirty="0" smtClean="0"/>
              <a:t> </a:t>
            </a:r>
            <a:r>
              <a:rPr lang="en-US" altLang="zh-TW" dirty="0" smtClean="0"/>
              <a:t>operate </a:t>
            </a:r>
            <a:r>
              <a:rPr lang="en-US" altLang="zh-TW" dirty="0"/>
              <a:t>slightly </a:t>
            </a:r>
            <a:r>
              <a:rPr lang="en-US" altLang="zh-TW" dirty="0">
                <a:solidFill>
                  <a:srgbClr val="FF0000"/>
                </a:solidFill>
              </a:rPr>
              <a:t>differently</a:t>
            </a:r>
            <a:r>
              <a:rPr lang="en-US" altLang="zh-TW" dirty="0"/>
              <a:t> than in </a:t>
            </a:r>
            <a:r>
              <a:rPr lang="en-US" altLang="zh-TW" dirty="0" smtClean="0"/>
              <a:t>1.x</a:t>
            </a:r>
          </a:p>
          <a:p>
            <a:r>
              <a:rPr lang="en-US" altLang="zh-TW" dirty="0"/>
              <a:t>Applications can </a:t>
            </a:r>
            <a:r>
              <a:rPr lang="en-US" altLang="zh-TW" dirty="0" smtClean="0"/>
              <a:t>replace </a:t>
            </a:r>
            <a:r>
              <a:rPr lang="en-US" altLang="zh-TW" dirty="0"/>
              <a:t>the scheduler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72225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Booting/Initialization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initialize the scheduler, hardware, and software, the boot sequence signals the </a:t>
            </a:r>
            <a:r>
              <a:rPr lang="en-US" altLang="zh-TW" dirty="0" err="1" smtClean="0"/>
              <a:t>Boot.booted</a:t>
            </a:r>
            <a:r>
              <a:rPr lang="en-US" altLang="zh-TW" dirty="0" smtClean="0"/>
              <a:t> event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9157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Virtualization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many basic </a:t>
            </a:r>
            <a:r>
              <a:rPr lang="en-US" altLang="zh-TW" dirty="0" err="1"/>
              <a:t>TinyOS</a:t>
            </a:r>
            <a:r>
              <a:rPr lang="en-US" altLang="zh-TW" dirty="0"/>
              <a:t> services are now </a:t>
            </a:r>
            <a:r>
              <a:rPr lang="en-US" altLang="zh-TW" dirty="0" smtClean="0"/>
              <a:t>virtualized, </a:t>
            </a:r>
            <a:r>
              <a:rPr lang="en-US" altLang="zh-TW" dirty="0"/>
              <a:t>r</a:t>
            </a:r>
            <a:r>
              <a:rPr lang="en-US" altLang="zh-TW" dirty="0" smtClean="0"/>
              <a:t>ather </a:t>
            </a:r>
            <a:r>
              <a:rPr lang="en-US" altLang="zh-TW" dirty="0"/>
              <a:t>than </a:t>
            </a:r>
            <a:r>
              <a:rPr lang="en-US" altLang="zh-TW" dirty="0" smtClean="0"/>
              <a:t>wire to </a:t>
            </a:r>
            <a:r>
              <a:rPr lang="en-US" altLang="zh-TW" dirty="0"/>
              <a:t>a component with a parameterized </a:t>
            </a:r>
            <a:r>
              <a:rPr lang="en-US" altLang="zh-TW" dirty="0" smtClean="0"/>
              <a:t>interface</a:t>
            </a:r>
          </a:p>
          <a:p>
            <a:r>
              <a:rPr lang="en-US" altLang="zh-TW" dirty="0"/>
              <a:t>reducing wiring </a:t>
            </a:r>
            <a:r>
              <a:rPr lang="en-US" altLang="zh-TW" dirty="0" smtClean="0"/>
              <a:t>mistakes and </a:t>
            </a:r>
            <a:r>
              <a:rPr lang="en-US" altLang="zh-TW" dirty="0"/>
              <a:t>simplifying use of the </a:t>
            </a:r>
            <a:r>
              <a:rPr lang="en-US" altLang="zh-TW" dirty="0" smtClean="0"/>
              <a:t>abstraction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79512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Timers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one of the most critical abstractions a mote OS can </a:t>
            </a:r>
            <a:r>
              <a:rPr lang="en-US" altLang="zh-TW" dirty="0" smtClean="0"/>
              <a:t>provide</a:t>
            </a:r>
          </a:p>
          <a:p>
            <a:r>
              <a:rPr lang="en-US" altLang="zh-TW" dirty="0" smtClean="0"/>
              <a:t>It used </a:t>
            </a:r>
            <a:r>
              <a:rPr lang="en-US" altLang="zh-TW" dirty="0" smtClean="0"/>
              <a:t>32KHz as </a:t>
            </a:r>
            <a:r>
              <a:rPr lang="en-US" altLang="zh-TW" dirty="0"/>
              <a:t>well as millisecond granularity timers, and the timer system may provide one or two </a:t>
            </a:r>
            <a:r>
              <a:rPr lang="en-US" altLang="zh-TW" dirty="0" smtClean="0"/>
              <a:t>high-precision timers </a:t>
            </a:r>
            <a:r>
              <a:rPr lang="en-US" altLang="zh-TW" dirty="0"/>
              <a:t>that fire </a:t>
            </a:r>
            <a:r>
              <a:rPr lang="en-US" altLang="zh-TW" dirty="0" smtClean="0"/>
              <a:t>asynchronously.</a:t>
            </a:r>
          </a:p>
        </p:txBody>
      </p:sp>
    </p:spTree>
    <p:extLst>
      <p:ext uri="{BB962C8B-B14F-4D97-AF65-F5344CB8AC3E}">
        <p14:creationId xmlns:p14="http://schemas.microsoft.com/office/powerpoint/2010/main" val="249603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Communication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message buffer type is </a:t>
            </a:r>
            <a:r>
              <a:rPr lang="en-US" altLang="zh-TW" dirty="0" err="1" smtClean="0"/>
              <a:t>message_t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Address</a:t>
            </a:r>
          </a:p>
          <a:p>
            <a:pPr lvl="1"/>
            <a:r>
              <a:rPr lang="en-US" altLang="zh-TW" dirty="0"/>
              <a:t>I</a:t>
            </a:r>
            <a:r>
              <a:rPr lang="en-US" altLang="zh-TW" dirty="0" smtClean="0"/>
              <a:t>nterface</a:t>
            </a:r>
          </a:p>
          <a:p>
            <a:r>
              <a:rPr lang="en-US" altLang="zh-TW" dirty="0" smtClean="0"/>
              <a:t>Broadcast</a:t>
            </a:r>
          </a:p>
          <a:p>
            <a:pPr lvl="1"/>
            <a:r>
              <a:rPr lang="en-US" altLang="zh-TW" dirty="0" smtClean="0"/>
              <a:t>address-free</a:t>
            </a:r>
            <a:endParaRPr lang="en-US" altLang="zh-TW" dirty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6036624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相鄰">
  <a:themeElements>
    <a:clrScheme name="相鄰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相鄰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4085</TotalTime>
  <Words>632</Words>
  <Application>Microsoft Office PowerPoint</Application>
  <PresentationFormat>如螢幕大小 (4:3)</PresentationFormat>
  <Paragraphs>86</Paragraphs>
  <Slides>16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相鄰</vt:lpstr>
      <vt:lpstr>TinyOS 2.0 Overview</vt:lpstr>
      <vt:lpstr>Outline</vt:lpstr>
      <vt:lpstr>Introduction</vt:lpstr>
      <vt:lpstr>Platforms/Hardware Abstraction</vt:lpstr>
      <vt:lpstr>Scheduler</vt:lpstr>
      <vt:lpstr>Booting/Initialization</vt:lpstr>
      <vt:lpstr>Virtualization</vt:lpstr>
      <vt:lpstr>Timers</vt:lpstr>
      <vt:lpstr>Communication</vt:lpstr>
      <vt:lpstr>Communication</vt:lpstr>
      <vt:lpstr>Sensors</vt:lpstr>
      <vt:lpstr>Error Codes</vt:lpstr>
      <vt:lpstr>Arbitration</vt:lpstr>
      <vt:lpstr>Power Management</vt:lpstr>
      <vt:lpstr>Network Protocols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amy21c</dc:creator>
  <cp:lastModifiedBy>amy21c</cp:lastModifiedBy>
  <cp:revision>37</cp:revision>
  <dcterms:created xsi:type="dcterms:W3CDTF">2013-04-22T08:16:17Z</dcterms:created>
  <dcterms:modified xsi:type="dcterms:W3CDTF">2013-04-25T04:32:22Z</dcterms:modified>
</cp:coreProperties>
</file>